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74" r:id="rId4"/>
    <p:sldId id="475" r:id="rId5"/>
    <p:sldId id="429" r:id="rId6"/>
    <p:sldId id="470" r:id="rId7"/>
    <p:sldId id="471" r:id="rId8"/>
    <p:sldId id="434" r:id="rId9"/>
  </p:sldIdLst>
  <p:sldSz cx="9144000" cy="5715000" type="screen16x10"/>
  <p:notesSz cx="6858000" cy="9144000"/>
  <p:embeddedFontLst>
    <p:embeddedFont>
      <p:font typeface="MS PGothic" panose="020B0600070205080204" pitchFamily="34" charset="-128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4220" autoAdjust="0"/>
  </p:normalViewPr>
  <p:slideViewPr>
    <p:cSldViewPr>
      <p:cViewPr>
        <p:scale>
          <a:sx n="71" d="100"/>
          <a:sy n="71" d="100"/>
        </p:scale>
        <p:origin x="-72" y="-72"/>
      </p:cViewPr>
      <p:guideLst>
        <p:guide orient="horz" pos="1800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smtClean="0">
                <a:solidFill>
                  <a:srgbClr val="FF0000"/>
                </a:solidFill>
              </a:rPr>
              <a:t>I wonder if you might be better off starting with One cube counts as 1, then </a:t>
            </a:r>
          </a:p>
          <a:p>
            <a:r>
              <a:rPr lang="en-US" i="1" dirty="0" smtClean="0">
                <a:solidFill>
                  <a:srgbClr val="FF0000"/>
                </a:solidFill>
              </a:rPr>
              <a:t>One long is made from</a:t>
            </a:r>
            <a:r>
              <a:rPr lang="en-US" i="1" baseline="0" dirty="0" smtClean="0">
                <a:solidFill>
                  <a:srgbClr val="FF0000"/>
                </a:solidFill>
              </a:rPr>
              <a:t> </a:t>
            </a:r>
            <a:r>
              <a:rPr lang="en-US" i="1" dirty="0" smtClean="0">
                <a:solidFill>
                  <a:srgbClr val="FF0000"/>
                </a:solidFill>
              </a:rPr>
              <a:t>10 ones,</a:t>
            </a:r>
            <a:r>
              <a:rPr lang="en-US" i="1" baseline="0" dirty="0" smtClean="0">
                <a:solidFill>
                  <a:srgbClr val="FF0000"/>
                </a:solidFill>
              </a:rPr>
              <a:t> so it counts as one 10, </a:t>
            </a:r>
          </a:p>
          <a:p>
            <a:r>
              <a:rPr lang="en-US" i="1" baseline="0" dirty="0" smtClean="0">
                <a:solidFill>
                  <a:srgbClr val="FF0000"/>
                </a:solidFill>
              </a:rPr>
              <a:t>One flat is made from  100 ones, so it counts as one 100</a:t>
            </a:r>
            <a:r>
              <a:rPr lang="en-US" baseline="0" dirty="0" smtClean="0">
                <a:solidFill>
                  <a:srgbClr val="FF0000"/>
                </a:solidFill>
              </a:rPr>
              <a:t>.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When I add really large numbers, like these three-digit numbers, I like to line my numbers up in a hundreds, tens, and ones chart. This way when I draw out my base ten blocks, I will know exactly how many of each type of block I will need to draw.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In this hundreds, tens, and ones chart, I am going to put the base ten blocks that </a:t>
            </a:r>
            <a:r>
              <a:rPr lang="en-US" baseline="0" dirty="0" err="1" smtClean="0"/>
              <a:t>reprsent</a:t>
            </a:r>
            <a:r>
              <a:rPr lang="en-US" baseline="0" dirty="0" smtClean="0"/>
              <a:t> each digit in both numbers. First, I’ll show the base ten blocks for 341. Now I will add 156 in base ten blocks. To find the answer, or total, I will count the base ten blocks in each place. So I have 4 hundreds, 9 tens, and 7 ones, for a total of 497.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If you remember, at the beginning of this lesson I wanted to find out the total number of jellybeans I would have if I started with 123 and added 235 more. Let’s use base ten blocks again to help us find the answer. Remember, in addition it doesn’t matter which number I start with when I add. I can add the numbers in any order and still get the same number. In this case, I am going to leave the numbers in the order that they are given. First I will put out 123 in base ten blocks, then I’ll add 235 more blocks in. The total number of jelly beans I will have is 358.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2743200"/>
            <a:ext cx="5029200" cy="251460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685800" y="685800"/>
            <a:ext cx="7772400" cy="1384995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find the total </a:t>
            </a:r>
            <a:r>
              <a:rPr lang="en-US" sz="2800" smtClean="0">
                <a:solidFill>
                  <a:schemeClr val="accent5"/>
                </a:solidFill>
              </a:rPr>
              <a:t>number of jellybeans </a:t>
            </a:r>
            <a:r>
              <a:rPr lang="en-US" sz="2800" dirty="0" smtClean="0">
                <a:solidFill>
                  <a:schemeClr val="accent5"/>
                </a:solidFill>
              </a:rPr>
              <a:t>you have if you start with 123 and someone gives you 235 more?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1333501"/>
            <a:ext cx="75438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add two three-digit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base ten blocks.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925016"/>
              </p:ext>
            </p:extLst>
          </p:nvPr>
        </p:nvGraphicFramePr>
        <p:xfrm>
          <a:off x="342899" y="3086100"/>
          <a:ext cx="8458201" cy="464344"/>
        </p:xfrm>
        <a:graphic>
          <a:graphicData uri="http://schemas.openxmlformats.org/drawingml/2006/table">
            <a:tbl>
              <a:tblPr/>
              <a:tblGrid>
                <a:gridCol w="3772888"/>
                <a:gridCol w="2404244"/>
                <a:gridCol w="2281069"/>
              </a:tblGrid>
              <a:tr h="464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Hundreds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425413"/>
              </p:ext>
            </p:extLst>
          </p:nvPr>
        </p:nvGraphicFramePr>
        <p:xfrm>
          <a:off x="342900" y="3543300"/>
          <a:ext cx="8458200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1900"/>
                <a:gridCol w="2400300"/>
                <a:gridCol w="2286000"/>
              </a:tblGrid>
              <a:tr h="68580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3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E86D1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E86D1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2114550" y="2057400"/>
            <a:ext cx="49149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5"/>
                </a:solidFill>
                <a:latin typeface="Orly's Font 2" pitchFamily="66" charset="0"/>
              </a:rPr>
              <a:t>253</a:t>
            </a:r>
            <a:endParaRPr lang="en-US" sz="3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286000" y="2628900"/>
            <a:ext cx="1894306" cy="34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572001" y="2628900"/>
            <a:ext cx="571499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914900" y="2514600"/>
            <a:ext cx="26289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43100" y="3617893"/>
            <a:ext cx="68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3"/>
                </a:solidFill>
                <a:latin typeface="Orly's Font 2"/>
                <a:cs typeface="Orly's Font 2"/>
              </a:rPr>
              <a:t>2</a:t>
            </a:r>
          </a:p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43500" y="3617893"/>
            <a:ext cx="4283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Orly's Font 2"/>
                <a:cs typeface="Orly's Font 2"/>
              </a:rPr>
              <a:t>5</a:t>
            </a:r>
            <a:endParaRPr lang="en-US" sz="2800" dirty="0">
              <a:solidFill>
                <a:schemeClr val="accent3"/>
              </a:solidFill>
              <a:latin typeface="Orly's Font 2"/>
              <a:cs typeface="Orly's Font 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43800" y="3617893"/>
            <a:ext cx="4154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Orly's Font 2"/>
                <a:cs typeface="Orly's Font 2"/>
              </a:rPr>
              <a:t>3</a:t>
            </a:r>
            <a:endParaRPr lang="en-US" sz="2800" dirty="0">
              <a:solidFill>
                <a:schemeClr val="accent3"/>
              </a:solidFill>
              <a:latin typeface="Orly's Font 2"/>
              <a:cs typeface="Orly's Font 2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571500" y="874693"/>
            <a:ext cx="8001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Remember a three-digit number is made up of hundreds, tens, and ones.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99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1" grpId="0"/>
      <p:bldP spid="12" grpId="0"/>
      <p:bldP spid="13" grpId="0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be 14"/>
          <p:cNvSpPr>
            <a:spLocks noChangeAspect="1"/>
          </p:cNvSpPr>
          <p:nvPr/>
        </p:nvSpPr>
        <p:spPr>
          <a:xfrm>
            <a:off x="7203990" y="16002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528170" y="1568785"/>
            <a:ext cx="272430" cy="1729285"/>
            <a:chOff x="4299570" y="1568785"/>
            <a:chExt cx="272430" cy="1729285"/>
          </a:xfrm>
        </p:grpSpPr>
        <p:sp>
          <p:nvSpPr>
            <p:cNvPr id="16" name="Cube 15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Cube 23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Cube 24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85800" y="1535657"/>
            <a:ext cx="2329830" cy="1729285"/>
            <a:chOff x="6286500" y="1535657"/>
            <a:chExt cx="2329830" cy="1729285"/>
          </a:xfrm>
        </p:grpSpPr>
        <p:grpSp>
          <p:nvGrpSpPr>
            <p:cNvPr id="26" name="Group 25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</p:grpSpPr>
          <p:sp>
            <p:nvSpPr>
              <p:cNvPr id="27" name="Cube 2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Cube 2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Cube 2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Cube 2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Cube 3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Cube 3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Cube 3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Cube 3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Cube 3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Cube 3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</p:grpSpPr>
          <p:sp>
            <p:nvSpPr>
              <p:cNvPr id="38" name="Cube 37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Cube 38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Cube 39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Cube 40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Cube 41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Cube 42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Cube 43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Cube 44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Cube 45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Cube 46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</p:grpSpPr>
          <p:sp>
            <p:nvSpPr>
              <p:cNvPr id="49" name="Cube 48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Cube 49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Cube 50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Cube 51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Cube 52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Cube 53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Cube 54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Cube 55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Cube 56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Cube 57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</p:grpSpPr>
          <p:sp>
            <p:nvSpPr>
              <p:cNvPr id="60" name="Cube 59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Cube 60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Cube 61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Cube 62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Cube 63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Cube 64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Cube 65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Cube 66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Cube 67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Cube 68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0" name="Group 69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</p:grpSpPr>
          <p:sp>
            <p:nvSpPr>
              <p:cNvPr id="71" name="Cube 70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Cube 71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Cube 72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Cube 73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Cube 74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Cube 75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Cube 76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Cube 77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Cube 78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Cube 79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</p:grpSpPr>
          <p:sp>
            <p:nvSpPr>
              <p:cNvPr id="82" name="Cube 81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Cube 82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Cube 83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Cube 84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Cube 85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Cube 86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Cube 87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Cube 88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Cube 89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Cube 90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" name="Group 91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</p:grpSpPr>
          <p:sp>
            <p:nvSpPr>
              <p:cNvPr id="93" name="Cube 9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Cube 9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Cube 9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Cube 9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Cube 9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Cube 9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Cube 9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Cube 9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Cube 10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Cube 10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</p:grpSpPr>
          <p:sp>
            <p:nvSpPr>
              <p:cNvPr id="104" name="Cube 10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Cube 10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Cube 10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Cube 10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Cube 10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Cube 10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Cube 10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Cube 11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Cube 11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Cube 11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4" name="Group 113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</p:grpSpPr>
          <p:sp>
            <p:nvSpPr>
              <p:cNvPr id="115" name="Cube 11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Cube 11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Cube 11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Cube 11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Cube 11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Cube 11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Cube 12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Cube 12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Cube 12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Cube 12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Group 124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</p:grpSpPr>
          <p:sp>
            <p:nvSpPr>
              <p:cNvPr id="126" name="Cube 125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Cube 126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Cube 127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Cube 128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Cube 129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Cube 130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Cube 131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Cube 132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Cube 133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Cube 134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37" name="Text Placeholder 1"/>
          <p:cNvSpPr txBox="1">
            <a:spLocks/>
          </p:cNvSpPr>
          <p:nvPr/>
        </p:nvSpPr>
        <p:spPr bwMode="auto">
          <a:xfrm>
            <a:off x="1257300" y="3586151"/>
            <a:ext cx="6629400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One cube counts as 1.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One ten long counts as 10.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One hundred flat counts as 100.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38" name="Text Placeholder 1"/>
          <p:cNvSpPr txBox="1">
            <a:spLocks/>
          </p:cNvSpPr>
          <p:nvPr/>
        </p:nvSpPr>
        <p:spPr bwMode="auto">
          <a:xfrm>
            <a:off x="228600" y="776931"/>
            <a:ext cx="548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Base ten blocks: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40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37" grpId="0" build="p"/>
      <p:bldP spid="13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828800" y="2286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is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341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+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156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263748"/>
              </p:ext>
            </p:extLst>
          </p:nvPr>
        </p:nvGraphicFramePr>
        <p:xfrm>
          <a:off x="1257300" y="1828800"/>
          <a:ext cx="6743701" cy="464344"/>
        </p:xfrm>
        <a:graphic>
          <a:graphicData uri="http://schemas.openxmlformats.org/drawingml/2006/table">
            <a:tbl>
              <a:tblPr/>
              <a:tblGrid>
                <a:gridCol w="2286000"/>
                <a:gridCol w="2162433"/>
                <a:gridCol w="2295268"/>
              </a:tblGrid>
              <a:tr h="464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Hundreds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cxnSp>
        <p:nvCxnSpPr>
          <p:cNvPr id="8" name="Straight Connector 7"/>
          <p:cNvCxnSpPr/>
          <p:nvPr/>
        </p:nvCxnSpPr>
        <p:spPr>
          <a:xfrm>
            <a:off x="3543300" y="2286000"/>
            <a:ext cx="0" cy="2743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715000" y="2286000"/>
            <a:ext cx="0" cy="2743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257300" y="2514600"/>
            <a:ext cx="685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       </a:t>
            </a:r>
            <a:r>
              <a:rPr lang="en-US" sz="2800" dirty="0" smtClean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3		    4			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336298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sz="2800" dirty="0" smtClean="0">
                <a:solidFill>
                  <a:srgbClr val="E86D1F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  </a:t>
            </a:r>
            <a:r>
              <a:rPr lang="en-US" sz="2800" dirty="0">
                <a:solidFill>
                  <a:srgbClr val="E86D1F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1</a:t>
            </a:r>
            <a:r>
              <a:rPr lang="en-US" sz="2800" dirty="0" smtClean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		           5		</a:t>
            </a:r>
            <a:r>
              <a:rPr lang="en-US" sz="2800" dirty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6    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143000" y="3886200"/>
            <a:ext cx="6858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1828800" y="2286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is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341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+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156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70" name="Group 469"/>
          <p:cNvGrpSpPr/>
          <p:nvPr/>
        </p:nvGrpSpPr>
        <p:grpSpPr>
          <a:xfrm>
            <a:off x="5143500" y="1485900"/>
            <a:ext cx="228600" cy="1502697"/>
            <a:chOff x="4299570" y="1568785"/>
            <a:chExt cx="272430" cy="1729285"/>
          </a:xfrm>
        </p:grpSpPr>
        <p:sp>
          <p:nvSpPr>
            <p:cNvPr id="471" name="Cube 470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2" name="Cube 471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3" name="Cube 472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4" name="Cube 473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5" name="Cube 474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6" name="Cube 475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7" name="Cube 476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8" name="Cube 477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9" name="Cube 478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0" name="Cube 479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81" name="Group 480"/>
          <p:cNvGrpSpPr/>
          <p:nvPr/>
        </p:nvGrpSpPr>
        <p:grpSpPr>
          <a:xfrm>
            <a:off x="5486400" y="1485900"/>
            <a:ext cx="228600" cy="1502697"/>
            <a:chOff x="4299570" y="1568785"/>
            <a:chExt cx="272430" cy="1729285"/>
          </a:xfrm>
        </p:grpSpPr>
        <p:sp>
          <p:nvSpPr>
            <p:cNvPr id="482" name="Cube 481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3" name="Cube 482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4" name="Cube 483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5" name="Cube 484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6" name="Cube 485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7" name="Cube 486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8" name="Cube 487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9" name="Cube 488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0" name="Cube 489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1" name="Cube 490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92" name="Group 491"/>
          <p:cNvGrpSpPr/>
          <p:nvPr/>
        </p:nvGrpSpPr>
        <p:grpSpPr>
          <a:xfrm>
            <a:off x="5829300" y="1485900"/>
            <a:ext cx="228600" cy="1502697"/>
            <a:chOff x="4299570" y="1568785"/>
            <a:chExt cx="272430" cy="1729285"/>
          </a:xfrm>
        </p:grpSpPr>
        <p:sp>
          <p:nvSpPr>
            <p:cNvPr id="493" name="Cube 492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4" name="Cube 493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5" name="Cube 494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6" name="Cube 495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7" name="Cube 496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8" name="Cube 497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9" name="Cube 498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0" name="Cube 499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1" name="Cube 500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2" name="Cube 501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03" name="Group 502"/>
          <p:cNvGrpSpPr/>
          <p:nvPr/>
        </p:nvGrpSpPr>
        <p:grpSpPr>
          <a:xfrm>
            <a:off x="6172200" y="1485900"/>
            <a:ext cx="228600" cy="1502697"/>
            <a:chOff x="4299570" y="1568785"/>
            <a:chExt cx="272430" cy="1729285"/>
          </a:xfrm>
        </p:grpSpPr>
        <p:sp>
          <p:nvSpPr>
            <p:cNvPr id="504" name="Cube 503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5" name="Cube 504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6" name="Cube 505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7" name="Cube 506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8" name="Cube 507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9" name="Cube 508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0" name="Cube 509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1" name="Cube 510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2" name="Cube 511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3" name="Cube 512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514" name="Cube 513"/>
          <p:cNvSpPr>
            <a:spLocks noChangeAspect="1"/>
          </p:cNvSpPr>
          <p:nvPr/>
        </p:nvSpPr>
        <p:spPr>
          <a:xfrm>
            <a:off x="7543800" y="16002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516" name="Group 515"/>
          <p:cNvGrpSpPr/>
          <p:nvPr/>
        </p:nvGrpSpPr>
        <p:grpSpPr>
          <a:xfrm>
            <a:off x="1600200" y="3200400"/>
            <a:ext cx="1371600" cy="1371600"/>
            <a:chOff x="6286500" y="1535657"/>
            <a:chExt cx="2329830" cy="1729285"/>
          </a:xfrm>
          <a:solidFill>
            <a:schemeClr val="accent3"/>
          </a:solidFill>
        </p:grpSpPr>
        <p:grpSp>
          <p:nvGrpSpPr>
            <p:cNvPr id="517" name="Group 516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617" name="Cube 61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8" name="Cube 61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9" name="Cube 61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0" name="Cube 61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1" name="Cube 62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2" name="Cube 62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3" name="Cube 62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4" name="Cube 62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5" name="Cube 62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6" name="Cube 62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18" name="Group 517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607" name="Cube 60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8" name="Cube 60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9" name="Cube 60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0" name="Cube 60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1" name="Cube 61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2" name="Cube 61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3" name="Cube 61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4" name="Cube 61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5" name="Cube 61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6" name="Cube 61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19" name="Group 518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597" name="Cube 59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8" name="Cube 59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9" name="Cube 59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Cube 59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Cube 60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Cube 60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Cube 60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4" name="Cube 60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5" name="Cube 60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6" name="Cube 60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20" name="Group 519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587" name="Cube 58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8" name="Cube 58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9" name="Cube 58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0" name="Cube 58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1" name="Cube 59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2" name="Cube 59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3" name="Cube 59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4" name="Cube 59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Cube 59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Cube 59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21" name="Group 520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577" name="Cube 57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8" name="Cube 57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9" name="Cube 57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0" name="Cube 57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1" name="Cube 58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2" name="Cube 58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3" name="Cube 58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4" name="Cube 58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5" name="Cube 58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6" name="Cube 58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22" name="Group 521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567" name="Cube 56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8" name="Cube 56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9" name="Cube 56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Cube 56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Cube 57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Cube 57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Cube 57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Cube 57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Cube 57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6" name="Cube 57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23" name="Group 522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557" name="Cube 55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8" name="Cube 55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9" name="Cube 55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0" name="Cube 55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1" name="Cube 56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2" name="Cube 56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3" name="Cube 56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4" name="Cube 56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5" name="Cube 56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6" name="Cube 56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24" name="Group 523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547" name="Cube 54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8" name="Cube 54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9" name="Cube 54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0" name="Cube 54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1" name="Cube 55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2" name="Cube 55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3" name="Cube 55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4" name="Cube 55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5" name="Cube 55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6" name="Cube 55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25" name="Group 524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537" name="Cube 53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8" name="Cube 53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9" name="Cube 53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0" name="Cube 53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1" name="Cube 54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2" name="Cube 54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3" name="Cube 54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4" name="Cube 54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5" name="Cube 54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6" name="Cube 54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26" name="Group 525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527" name="Cube 52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8" name="Cube 52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9" name="Cube 52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0" name="Cube 52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1" name="Cube 53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2" name="Cube 53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3" name="Cube 53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4" name="Cube 53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5" name="Cube 53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6" name="Cube 53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27" name="Group 626"/>
          <p:cNvGrpSpPr/>
          <p:nvPr/>
        </p:nvGrpSpPr>
        <p:grpSpPr>
          <a:xfrm>
            <a:off x="4800600" y="3200400"/>
            <a:ext cx="228600" cy="1502697"/>
            <a:chOff x="4299570" y="1568785"/>
            <a:chExt cx="272430" cy="1729285"/>
          </a:xfrm>
          <a:solidFill>
            <a:srgbClr val="E86D1F"/>
          </a:solidFill>
        </p:grpSpPr>
        <p:sp>
          <p:nvSpPr>
            <p:cNvPr id="628" name="Cube 627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9" name="Cube 628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0" name="Cube 629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1" name="Cube 630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2" name="Cube 631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3" name="Cube 632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4" name="Cube 633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5" name="Cube 634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6" name="Cube 635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7" name="Cube 636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38" name="Group 637"/>
          <p:cNvGrpSpPr/>
          <p:nvPr/>
        </p:nvGrpSpPr>
        <p:grpSpPr>
          <a:xfrm>
            <a:off x="5143500" y="3200400"/>
            <a:ext cx="228600" cy="1502697"/>
            <a:chOff x="4299570" y="1568785"/>
            <a:chExt cx="272430" cy="1729285"/>
          </a:xfrm>
          <a:solidFill>
            <a:srgbClr val="E86D1F"/>
          </a:solidFill>
        </p:grpSpPr>
        <p:sp>
          <p:nvSpPr>
            <p:cNvPr id="639" name="Cube 638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0" name="Cube 639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1" name="Cube 640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2" name="Cube 641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3" name="Cube 642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4" name="Cube 643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5" name="Cube 644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6" name="Cube 645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7" name="Cube 646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8" name="Cube 647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49" name="Group 648"/>
          <p:cNvGrpSpPr/>
          <p:nvPr/>
        </p:nvGrpSpPr>
        <p:grpSpPr>
          <a:xfrm>
            <a:off x="5486400" y="3200400"/>
            <a:ext cx="228600" cy="1502697"/>
            <a:chOff x="4299570" y="1568785"/>
            <a:chExt cx="272430" cy="1729285"/>
          </a:xfrm>
          <a:solidFill>
            <a:srgbClr val="E86D1F"/>
          </a:solidFill>
        </p:grpSpPr>
        <p:sp>
          <p:nvSpPr>
            <p:cNvPr id="650" name="Cube 649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1" name="Cube 650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2" name="Cube 651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3" name="Cube 652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4" name="Cube 653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5" name="Cube 654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6" name="Cube 655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7" name="Cube 656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8" name="Cube 657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9" name="Cube 658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60" name="Group 659"/>
          <p:cNvGrpSpPr/>
          <p:nvPr/>
        </p:nvGrpSpPr>
        <p:grpSpPr>
          <a:xfrm>
            <a:off x="5829300" y="3200400"/>
            <a:ext cx="228600" cy="1502697"/>
            <a:chOff x="4299570" y="1568785"/>
            <a:chExt cx="272430" cy="1729285"/>
          </a:xfrm>
          <a:solidFill>
            <a:srgbClr val="E86D1F"/>
          </a:solidFill>
        </p:grpSpPr>
        <p:sp>
          <p:nvSpPr>
            <p:cNvPr id="661" name="Cube 660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2" name="Cube 661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3" name="Cube 662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4" name="Cube 663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5" name="Cube 664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6" name="Cube 665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7" name="Cube 666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8" name="Cube 667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9" name="Cube 668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0" name="Cube 669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71" name="Group 670"/>
          <p:cNvGrpSpPr/>
          <p:nvPr/>
        </p:nvGrpSpPr>
        <p:grpSpPr>
          <a:xfrm>
            <a:off x="6172200" y="3200400"/>
            <a:ext cx="228600" cy="1502697"/>
            <a:chOff x="4299570" y="1568785"/>
            <a:chExt cx="272430" cy="1729285"/>
          </a:xfrm>
          <a:solidFill>
            <a:srgbClr val="E86D1F"/>
          </a:solidFill>
        </p:grpSpPr>
        <p:sp>
          <p:nvSpPr>
            <p:cNvPr id="672" name="Cube 671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3" name="Cube 672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4" name="Cube 673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5" name="Cube 674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6" name="Cube 675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7" name="Cube 676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8" name="Cube 677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9" name="Cube 678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0" name="Cube 679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1" name="Cube 680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grpFill/>
            <a:ln w="3175">
              <a:solidFill>
                <a:srgbClr val="F1A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82" name="Cube 681"/>
          <p:cNvSpPr>
            <a:spLocks noChangeAspect="1"/>
          </p:cNvSpPr>
          <p:nvPr/>
        </p:nvSpPr>
        <p:spPr>
          <a:xfrm>
            <a:off x="7981230" y="3259056"/>
            <a:ext cx="225510" cy="169944"/>
          </a:xfrm>
          <a:prstGeom prst="cube">
            <a:avLst/>
          </a:prstGeom>
          <a:solidFill>
            <a:srgbClr val="E86D1F"/>
          </a:solidFill>
          <a:ln w="3175">
            <a:solidFill>
              <a:srgbClr val="F1A7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3" name="Cube 682"/>
          <p:cNvSpPr>
            <a:spLocks noChangeAspect="1"/>
          </p:cNvSpPr>
          <p:nvPr/>
        </p:nvSpPr>
        <p:spPr>
          <a:xfrm>
            <a:off x="7569750" y="3259056"/>
            <a:ext cx="225510" cy="169944"/>
          </a:xfrm>
          <a:prstGeom prst="cube">
            <a:avLst/>
          </a:prstGeom>
          <a:solidFill>
            <a:srgbClr val="E86D1F"/>
          </a:solidFill>
          <a:ln w="3175">
            <a:solidFill>
              <a:srgbClr val="F1A7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4" name="Cube 683"/>
          <p:cNvSpPr>
            <a:spLocks noChangeAspect="1"/>
          </p:cNvSpPr>
          <p:nvPr/>
        </p:nvSpPr>
        <p:spPr>
          <a:xfrm>
            <a:off x="7158270" y="3259056"/>
            <a:ext cx="225510" cy="169944"/>
          </a:xfrm>
          <a:prstGeom prst="cube">
            <a:avLst/>
          </a:prstGeom>
          <a:solidFill>
            <a:srgbClr val="E86D1F"/>
          </a:solidFill>
          <a:ln w="3175">
            <a:solidFill>
              <a:srgbClr val="F1A7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5" name="Cube 684"/>
          <p:cNvSpPr>
            <a:spLocks noChangeAspect="1"/>
          </p:cNvSpPr>
          <p:nvPr/>
        </p:nvSpPr>
        <p:spPr>
          <a:xfrm>
            <a:off x="6746790" y="3259056"/>
            <a:ext cx="225510" cy="169944"/>
          </a:xfrm>
          <a:prstGeom prst="cube">
            <a:avLst/>
          </a:prstGeom>
          <a:solidFill>
            <a:srgbClr val="E86D1F"/>
          </a:solidFill>
          <a:ln w="3175">
            <a:solidFill>
              <a:srgbClr val="F1A7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6" name="Cube 685"/>
          <p:cNvSpPr>
            <a:spLocks noChangeAspect="1"/>
          </p:cNvSpPr>
          <p:nvPr/>
        </p:nvSpPr>
        <p:spPr>
          <a:xfrm>
            <a:off x="8392710" y="3259056"/>
            <a:ext cx="225510" cy="169944"/>
          </a:xfrm>
          <a:prstGeom prst="cube">
            <a:avLst/>
          </a:prstGeom>
          <a:solidFill>
            <a:srgbClr val="E86D1F"/>
          </a:solidFill>
          <a:ln w="3175">
            <a:solidFill>
              <a:srgbClr val="F1A7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7" name="Cube 686"/>
          <p:cNvSpPr>
            <a:spLocks noChangeAspect="1"/>
          </p:cNvSpPr>
          <p:nvPr/>
        </p:nvSpPr>
        <p:spPr>
          <a:xfrm>
            <a:off x="8804190" y="3259056"/>
            <a:ext cx="225510" cy="169944"/>
          </a:xfrm>
          <a:prstGeom prst="cube">
            <a:avLst/>
          </a:prstGeom>
          <a:solidFill>
            <a:srgbClr val="E86D1F"/>
          </a:solidFill>
          <a:ln w="3175">
            <a:solidFill>
              <a:srgbClr val="F1A7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07093"/>
              </p:ext>
            </p:extLst>
          </p:nvPr>
        </p:nvGraphicFramePr>
        <p:xfrm>
          <a:off x="114300" y="800100"/>
          <a:ext cx="8801100" cy="685800"/>
        </p:xfrm>
        <a:graphic>
          <a:graphicData uri="http://schemas.openxmlformats.org/drawingml/2006/table">
            <a:tbl>
              <a:tblPr/>
              <a:tblGrid>
                <a:gridCol w="4457700"/>
                <a:gridCol w="1943100"/>
                <a:gridCol w="24003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Hundreds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4572000" y="1485900"/>
            <a:ext cx="0" cy="40005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515100" y="1485900"/>
            <a:ext cx="0" cy="40005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42900" y="331470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sz="2800" dirty="0" smtClean="0">
                <a:solidFill>
                  <a:srgbClr val="E86D1F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1</a:t>
            </a:r>
            <a:r>
              <a:rPr lang="en-US" sz="2800" dirty="0" smtClean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		                  5	</a:t>
            </a:r>
            <a:r>
              <a:rPr lang="en-US" sz="2800" dirty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 6    </a:t>
            </a:r>
          </a:p>
        </p:txBody>
      </p:sp>
      <p:grpSp>
        <p:nvGrpSpPr>
          <p:cNvPr id="692" name="Group 691"/>
          <p:cNvGrpSpPr/>
          <p:nvPr/>
        </p:nvGrpSpPr>
        <p:grpSpPr>
          <a:xfrm>
            <a:off x="1600200" y="1511300"/>
            <a:ext cx="1371600" cy="1346200"/>
            <a:chOff x="6286500" y="1535657"/>
            <a:chExt cx="2329830" cy="1729285"/>
          </a:xfrm>
        </p:grpSpPr>
        <p:grpSp>
          <p:nvGrpSpPr>
            <p:cNvPr id="693" name="Group 692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</p:grpSpPr>
          <p:sp>
            <p:nvSpPr>
              <p:cNvPr id="793" name="Cube 79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4" name="Cube 79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5" name="Cube 79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6" name="Cube 79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7" name="Cube 79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8" name="Cube 79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9" name="Cube 79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0" name="Cube 79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1" name="Cube 80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2" name="Cube 80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4" name="Group 693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</p:grpSpPr>
          <p:sp>
            <p:nvSpPr>
              <p:cNvPr id="783" name="Cube 78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4" name="Cube 78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5" name="Cube 78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6" name="Cube 78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7" name="Cube 78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8" name="Cube 78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9" name="Cube 78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0" name="Cube 78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1" name="Cube 79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2" name="Cube 79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5" name="Group 694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</p:grpSpPr>
          <p:sp>
            <p:nvSpPr>
              <p:cNvPr id="773" name="Cube 77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4" name="Cube 77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5" name="Cube 77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6" name="Cube 77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7" name="Cube 77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8" name="Cube 77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9" name="Cube 77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0" name="Cube 77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1" name="Cube 78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2" name="Cube 78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6" name="Group 695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</p:grpSpPr>
          <p:sp>
            <p:nvSpPr>
              <p:cNvPr id="763" name="Cube 76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4" name="Cube 76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5" name="Cube 76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6" name="Cube 76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7" name="Cube 76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8" name="Cube 76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9" name="Cube 76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0" name="Cube 76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Cube 77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Cube 77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7" name="Group 696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</p:grpSpPr>
          <p:sp>
            <p:nvSpPr>
              <p:cNvPr id="753" name="Cube 75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4" name="Cube 75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5" name="Cube 75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6" name="Cube 75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7" name="Cube 75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8" name="Cube 75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9" name="Cube 75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0" name="Cube 75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1" name="Cube 76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2" name="Cube 76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8" name="Group 697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</p:grpSpPr>
          <p:sp>
            <p:nvSpPr>
              <p:cNvPr id="743" name="Cube 74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4" name="Cube 74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5" name="Cube 74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6" name="Cube 74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7" name="Cube 74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8" name="Cube 74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9" name="Cube 74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0" name="Cube 74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1" name="Cube 75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2" name="Cube 75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9" name="Group 698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</p:grpSpPr>
          <p:sp>
            <p:nvSpPr>
              <p:cNvPr id="733" name="Cube 73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4" name="Cube 73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5" name="Cube 73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6" name="Cube 73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7" name="Cube 73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8" name="Cube 73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9" name="Cube 73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0" name="Cube 73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1" name="Cube 74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2" name="Cube 74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00" name="Group 699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</p:grpSpPr>
          <p:sp>
            <p:nvSpPr>
              <p:cNvPr id="723" name="Cube 72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4" name="Cube 72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5" name="Cube 72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6" name="Cube 72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7" name="Cube 72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8" name="Cube 72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9" name="Cube 72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0" name="Cube 72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1" name="Cube 73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2" name="Cube 73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01" name="Group 700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</p:grpSpPr>
          <p:sp>
            <p:nvSpPr>
              <p:cNvPr id="713" name="Cube 71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4" name="Cube 71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5" name="Cube 71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6" name="Cube 71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7" name="Cube 71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8" name="Cube 71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9" name="Cube 71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0" name="Cube 71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1" name="Cube 72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2" name="Cube 72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02" name="Group 701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</p:grpSpPr>
          <p:sp>
            <p:nvSpPr>
              <p:cNvPr id="703" name="Cube 70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Cube 70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5" name="Cube 70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6" name="Cube 70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7" name="Cube 70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8" name="Cube 70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9" name="Cube 70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0" name="Cube 70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1" name="Cube 71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2" name="Cube 71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03" name="Group 802"/>
          <p:cNvGrpSpPr/>
          <p:nvPr/>
        </p:nvGrpSpPr>
        <p:grpSpPr>
          <a:xfrm>
            <a:off x="3119644" y="1511300"/>
            <a:ext cx="1371600" cy="1346200"/>
            <a:chOff x="6286500" y="1535657"/>
            <a:chExt cx="2329830" cy="1729285"/>
          </a:xfrm>
        </p:grpSpPr>
        <p:grpSp>
          <p:nvGrpSpPr>
            <p:cNvPr id="804" name="Group 803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</p:grpSpPr>
          <p:sp>
            <p:nvSpPr>
              <p:cNvPr id="904" name="Cube 90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5" name="Cube 90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6" name="Cube 90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7" name="Cube 90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8" name="Cube 90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9" name="Cube 90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0" name="Cube 90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1" name="Cube 91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2" name="Cube 91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3" name="Cube 91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5" name="Group 804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</p:grpSpPr>
          <p:sp>
            <p:nvSpPr>
              <p:cNvPr id="894" name="Cube 89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5" name="Cube 89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6" name="Cube 89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7" name="Cube 89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8" name="Cube 89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9" name="Cube 89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0" name="Cube 89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1" name="Cube 90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2" name="Cube 90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3" name="Cube 90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6" name="Group 805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</p:grpSpPr>
          <p:sp>
            <p:nvSpPr>
              <p:cNvPr id="884" name="Cube 88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5" name="Cube 88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6" name="Cube 88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7" name="Cube 88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8" name="Cube 88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9" name="Cube 88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0" name="Cube 88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1" name="Cube 89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2" name="Cube 89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3" name="Cube 89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7" name="Group 806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</p:grpSpPr>
          <p:sp>
            <p:nvSpPr>
              <p:cNvPr id="874" name="Cube 87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5" name="Cube 87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6" name="Cube 87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7" name="Cube 87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8" name="Cube 87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9" name="Cube 87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0" name="Cube 87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1" name="Cube 88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2" name="Cube 88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3" name="Cube 88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8" name="Group 807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</p:grpSpPr>
          <p:sp>
            <p:nvSpPr>
              <p:cNvPr id="864" name="Cube 86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5" name="Cube 86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6" name="Cube 86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7" name="Cube 86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8" name="Cube 86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9" name="Cube 86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0" name="Cube 86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1" name="Cube 87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2" name="Cube 87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3" name="Cube 87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9" name="Group 808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</p:grpSpPr>
          <p:sp>
            <p:nvSpPr>
              <p:cNvPr id="854" name="Cube 85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5" name="Cube 85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6" name="Cube 85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7" name="Cube 85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8" name="Cube 85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9" name="Cube 85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0" name="Cube 85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1" name="Cube 86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2" name="Cube 86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3" name="Cube 86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0" name="Group 809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</p:grpSpPr>
          <p:sp>
            <p:nvSpPr>
              <p:cNvPr id="844" name="Cube 84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5" name="Cube 84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6" name="Cube 84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7" name="Cube 84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8" name="Cube 84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9" name="Cube 84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0" name="Cube 84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1" name="Cube 85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2" name="Cube 85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3" name="Cube 85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1" name="Group 810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</p:grpSpPr>
          <p:sp>
            <p:nvSpPr>
              <p:cNvPr id="834" name="Cube 83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5" name="Cube 83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6" name="Cube 83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7" name="Cube 83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8" name="Cube 83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9" name="Cube 83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0" name="Cube 83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1" name="Cube 84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2" name="Cube 84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3" name="Cube 84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2" name="Group 811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</p:grpSpPr>
          <p:sp>
            <p:nvSpPr>
              <p:cNvPr id="824" name="Cube 82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" name="Cube 82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6" name="Cube 82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7" name="Cube 82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8" name="Cube 82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9" name="Cube 82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0" name="Cube 82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1" name="Cube 83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2" name="Cube 83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3" name="Cube 83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3" name="Group 812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</p:grpSpPr>
          <p:sp>
            <p:nvSpPr>
              <p:cNvPr id="814" name="Cube 81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5" name="Cube 81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6" name="Cube 81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7" name="Cube 81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8" name="Cube 81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9" name="Cube 81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0" name="Cube 81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1" name="Cube 82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2" name="Cube 82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3" name="Cube 82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14" name="Group 913"/>
          <p:cNvGrpSpPr/>
          <p:nvPr/>
        </p:nvGrpSpPr>
        <p:grpSpPr>
          <a:xfrm>
            <a:off x="114300" y="1511300"/>
            <a:ext cx="1371600" cy="1346200"/>
            <a:chOff x="6286500" y="1535657"/>
            <a:chExt cx="2329830" cy="1729285"/>
          </a:xfrm>
        </p:grpSpPr>
        <p:grpSp>
          <p:nvGrpSpPr>
            <p:cNvPr id="915" name="Group 914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</p:grpSpPr>
          <p:sp>
            <p:nvSpPr>
              <p:cNvPr id="1015" name="Cube 101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6" name="Cube 101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7" name="Cube 101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8" name="Cube 101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9" name="Cube 101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0" name="Cube 101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1" name="Cube 102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2" name="Cube 102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3" name="Cube 102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4" name="Cube 102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6" name="Group 915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</p:grpSpPr>
          <p:sp>
            <p:nvSpPr>
              <p:cNvPr id="1005" name="Cube 100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6" name="Cube 100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7" name="Cube 100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8" name="Cube 100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9" name="Cube 100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0" name="Cube 100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1" name="Cube 101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2" name="Cube 101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3" name="Cube 101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4" name="Cube 101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7" name="Group 916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</p:grpSpPr>
          <p:sp>
            <p:nvSpPr>
              <p:cNvPr id="995" name="Cube 99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6" name="Cube 99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7" name="Cube 99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8" name="Cube 99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9" name="Cube 99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0" name="Cube 99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1" name="Cube 100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2" name="Cube 100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3" name="Cube 100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4" name="Cube 100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8" name="Group 917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</p:grpSpPr>
          <p:sp>
            <p:nvSpPr>
              <p:cNvPr id="985" name="Cube 98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6" name="Cube 98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7" name="Cube 98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8" name="Cube 98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9" name="Cube 98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0" name="Cube 98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1" name="Cube 99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2" name="Cube 99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3" name="Cube 99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4" name="Cube 99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9" name="Group 918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</p:grpSpPr>
          <p:sp>
            <p:nvSpPr>
              <p:cNvPr id="975" name="Cube 97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6" name="Cube 97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7" name="Cube 97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8" name="Cube 97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9" name="Cube 97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0" name="Cube 97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1" name="Cube 98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2" name="Cube 98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3" name="Cube 98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4" name="Cube 98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0" name="Group 919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</p:grpSpPr>
          <p:sp>
            <p:nvSpPr>
              <p:cNvPr id="965" name="Cube 96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6" name="Cube 96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7" name="Cube 96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8" name="Cube 96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9" name="Cube 96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0" name="Cube 96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1" name="Cube 97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2" name="Cube 97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3" name="Cube 97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4" name="Cube 97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1" name="Group 920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</p:grpSpPr>
          <p:sp>
            <p:nvSpPr>
              <p:cNvPr id="955" name="Cube 95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6" name="Cube 95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7" name="Cube 95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8" name="Cube 95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9" name="Cube 95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0" name="Cube 95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1" name="Cube 96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2" name="Cube 96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3" name="Cube 96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4" name="Cube 96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2" name="Group 921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</p:grpSpPr>
          <p:sp>
            <p:nvSpPr>
              <p:cNvPr id="945" name="Cube 94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6" name="Cube 94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7" name="Cube 94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8" name="Cube 94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9" name="Cube 94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0" name="Cube 94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1" name="Cube 95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2" name="Cube 95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3" name="Cube 95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4" name="Cube 95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3" name="Group 922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</p:grpSpPr>
          <p:sp>
            <p:nvSpPr>
              <p:cNvPr id="935" name="Cube 93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6" name="Cube 93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7" name="Cube 93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8" name="Cube 93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9" name="Cube 93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0" name="Cube 93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1" name="Cube 94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2" name="Cube 94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3" name="Cube 94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4" name="Cube 94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4" name="Group 923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</p:grpSpPr>
          <p:sp>
            <p:nvSpPr>
              <p:cNvPr id="925" name="Cube 92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6" name="Cube 92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7" name="Cube 92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8" name="Cube 92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9" name="Cube 92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0" name="Cube 92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1" name="Cube 93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2" name="Cube 93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3" name="Cube 93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4" name="Cube 93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8" name="TextBox 17"/>
          <p:cNvSpPr txBox="1"/>
          <p:nvPr/>
        </p:nvSpPr>
        <p:spPr>
          <a:xfrm>
            <a:off x="1371600" y="2057400"/>
            <a:ext cx="685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    </a:t>
            </a:r>
            <a:r>
              <a:rPr lang="en-US" sz="2800" dirty="0" smtClean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3                          4	</a:t>
            </a:r>
            <a:r>
              <a:rPr lang="en-US" sz="2800" dirty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     1</a:t>
            </a:r>
          </a:p>
        </p:txBody>
      </p:sp>
      <p:sp>
        <p:nvSpPr>
          <p:cNvPr id="1039" name="Text Placeholder 2"/>
          <p:cNvSpPr txBox="1">
            <a:spLocks/>
          </p:cNvSpPr>
          <p:nvPr/>
        </p:nvSpPr>
        <p:spPr bwMode="auto">
          <a:xfrm>
            <a:off x="1028700" y="468630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40" name="Text Placeholder 2"/>
          <p:cNvSpPr txBox="1">
            <a:spLocks/>
          </p:cNvSpPr>
          <p:nvPr/>
        </p:nvSpPr>
        <p:spPr bwMode="auto">
          <a:xfrm>
            <a:off x="4229100" y="468630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41" name="Text Placeholder 2"/>
          <p:cNvSpPr txBox="1">
            <a:spLocks/>
          </p:cNvSpPr>
          <p:nvPr/>
        </p:nvSpPr>
        <p:spPr bwMode="auto">
          <a:xfrm>
            <a:off x="6515100" y="468630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88" name="Text Placeholder 2"/>
          <p:cNvSpPr txBox="1">
            <a:spLocks/>
          </p:cNvSpPr>
          <p:nvPr/>
        </p:nvSpPr>
        <p:spPr bwMode="auto">
          <a:xfrm>
            <a:off x="4061702" y="2286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497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5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8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6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9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9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 tmFilter="0, 0; .2, .5; .8, .5; 1, 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4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4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4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5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 tmFilter="0, 0; .2, .5; .8, .5; 1, 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50" autoRev="1" fill="hold"/>
                                        <p:tgtEl>
                                          <p:spTgt spid="6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6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 tmFilter="0, 0; .2, .5; .8, .5; 1, 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50" autoRev="1" fill="hold"/>
                                        <p:tgtEl>
                                          <p:spTgt spid="6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 tmFilter="0, 0; .2, .5; .8, .5; 1, 0"/>
                                        <p:tgtEl>
                                          <p:spTgt spid="6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250" autoRev="1" fill="hold"/>
                                        <p:tgtEl>
                                          <p:spTgt spid="6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6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 tmFilter="0, 0; .2, .5; .8, .5; 1, 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250" autoRev="1" fill="hold"/>
                                        <p:tgtEl>
                                          <p:spTgt spid="5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 tmFilter="0, 0; .2, .5; .8, .5; 1, 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250" autoRev="1" fill="hold"/>
                                        <p:tgtEl>
                                          <p:spTgt spid="6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 tmFilter="0, 0; .2, .5; .8, .5; 1, 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250" autoRev="1" fill="hold"/>
                                        <p:tgtEl>
                                          <p:spTgt spid="6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 tmFilter="0, 0; .2, .5; .8, .5; 1, 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250" autoRev="1" fill="hold"/>
                                        <p:tgtEl>
                                          <p:spTgt spid="6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6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 tmFilter="0, 0; .2, .5; .8, .5; 1, 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" dur="250" autoRev="1" fill="hold"/>
                                        <p:tgtEl>
                                          <p:spTgt spid="6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 tmFilter="0, 0; .2, .5; .8, .5; 1, 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250" autoRev="1" fill="hold"/>
                                        <p:tgtEl>
                                          <p:spTgt spid="6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" grpId="0" animBg="1"/>
      <p:bldP spid="514" grpId="1" animBg="1"/>
      <p:bldP spid="682" grpId="0" animBg="1"/>
      <p:bldP spid="682" grpId="1" animBg="1"/>
      <p:bldP spid="683" grpId="0" animBg="1"/>
      <p:bldP spid="683" grpId="1" animBg="1"/>
      <p:bldP spid="684" grpId="0" animBg="1"/>
      <p:bldP spid="684" grpId="1" animBg="1"/>
      <p:bldP spid="685" grpId="0" animBg="1"/>
      <p:bldP spid="685" grpId="1" animBg="1"/>
      <p:bldP spid="686" grpId="0" animBg="1"/>
      <p:bldP spid="686" grpId="1" animBg="1"/>
      <p:bldP spid="687" grpId="0" animBg="1"/>
      <p:bldP spid="687" grpId="1" animBg="1"/>
      <p:bldP spid="19" grpId="0"/>
      <p:bldP spid="19" grpId="1"/>
      <p:bldP spid="18" grpId="0"/>
      <p:bldP spid="18" grpId="1"/>
      <p:bldP spid="1039" grpId="0" build="p"/>
      <p:bldP spid="1040" grpId="0" build="p"/>
      <p:bldP spid="1041" grpId="0" build="p"/>
      <p:bldP spid="68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3" name="Picture 522"/>
          <p:cNvPicPr>
            <a:picLocks noChangeAspect="1"/>
          </p:cNvPicPr>
          <p:nvPr/>
        </p:nvPicPr>
        <p:blipFill rotWithShape="1">
          <a:blip r:embed="rId3"/>
          <a:srcRect l="19045" t="11404" r="19857" b="18540"/>
          <a:stretch/>
        </p:blipFill>
        <p:spPr>
          <a:xfrm>
            <a:off x="7150423" y="0"/>
            <a:ext cx="1536377" cy="880807"/>
          </a:xfrm>
          <a:prstGeom prst="rect">
            <a:avLst/>
          </a:prstGeom>
        </p:spPr>
      </p:pic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828800" y="2286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123 </a:t>
            </a: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+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235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= ?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016347"/>
              </p:ext>
            </p:extLst>
          </p:nvPr>
        </p:nvGraphicFramePr>
        <p:xfrm>
          <a:off x="114300" y="800100"/>
          <a:ext cx="8801100" cy="685800"/>
        </p:xfrm>
        <a:graphic>
          <a:graphicData uri="http://schemas.openxmlformats.org/drawingml/2006/table">
            <a:tbl>
              <a:tblPr/>
              <a:tblGrid>
                <a:gridCol w="4457700"/>
                <a:gridCol w="1943100"/>
                <a:gridCol w="24003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Hundreds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4572000" y="1485900"/>
            <a:ext cx="0" cy="40005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515100" y="1485900"/>
            <a:ext cx="0" cy="40005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5257800" y="1600200"/>
            <a:ext cx="228600" cy="1502697"/>
            <a:chOff x="4299570" y="1568785"/>
            <a:chExt cx="272430" cy="1729285"/>
          </a:xfrm>
          <a:solidFill>
            <a:srgbClr val="0078AE"/>
          </a:solidFill>
        </p:grpSpPr>
        <p:sp>
          <p:nvSpPr>
            <p:cNvPr id="11" name="Cube 10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Cube 12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Cube 13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600700" y="1600200"/>
            <a:ext cx="228600" cy="1502697"/>
            <a:chOff x="4299570" y="1568785"/>
            <a:chExt cx="272430" cy="1729285"/>
          </a:xfrm>
          <a:solidFill>
            <a:srgbClr val="0078AE"/>
          </a:solidFill>
        </p:grpSpPr>
        <p:sp>
          <p:nvSpPr>
            <p:cNvPr id="22" name="Cube 21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Cube 23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Cube 24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2" name="Cube 31"/>
          <p:cNvSpPr>
            <a:spLocks noChangeAspect="1"/>
          </p:cNvSpPr>
          <p:nvPr/>
        </p:nvSpPr>
        <p:spPr>
          <a:xfrm>
            <a:off x="7200900" y="1600200"/>
            <a:ext cx="225510" cy="169944"/>
          </a:xfrm>
          <a:prstGeom prst="cube">
            <a:avLst/>
          </a:prstGeom>
          <a:solidFill>
            <a:srgbClr val="0078AE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600200" y="1600200"/>
            <a:ext cx="1371600" cy="1346200"/>
            <a:chOff x="6286500" y="1535657"/>
            <a:chExt cx="2329830" cy="1729285"/>
          </a:xfrm>
          <a:solidFill>
            <a:srgbClr val="0078AE"/>
          </a:solidFill>
        </p:grpSpPr>
        <p:grpSp>
          <p:nvGrpSpPr>
            <p:cNvPr id="34" name="Group 33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134" name="Cube 13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Cube 13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Cube 13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Cube 13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Cube 13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Cube 13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Cube 13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Cube 14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Cube 14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Cube 14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124" name="Cube 12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Cube 12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Cube 12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Cube 12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Cube 12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Cube 12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Cube 12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Cube 13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Cube 13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Cube 13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114" name="Cube 11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Cube 11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Cube 11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Cube 11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Cube 11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Cube 11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Cube 11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Cube 12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Cube 12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Cube 12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104" name="Cube 10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Cube 10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Cube 10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Cube 10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Cube 10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Cube 10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Cube 10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Cube 11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Cube 11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Cube 11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94" name="Cube 9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Cube 9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Cube 9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Cube 9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Cube 9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Cube 9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Cube 9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Cube 10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Cube 10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Cube 10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84" name="Cube 8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Cube 8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Cube 8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Cube 8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Cube 8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Cube 8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Cube 8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Cube 9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Cube 9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Cube 9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74" name="Cube 7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Cube 7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Cube 7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Cube 7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Cube 7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Cube 7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Cube 7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Cube 8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Cube 8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Cube 8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64" name="Cube 6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Cube 6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Cube 6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Cube 6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Cube 6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Cube 6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Cube 6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Cube 7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Cube 7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Cube 7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54" name="Cube 5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Cube 5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Cube 5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Cube 5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Cube 5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Cube 5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Cube 5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Cube 6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Cube 6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Cube 6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  <a:grpFill/>
          </p:grpSpPr>
          <p:sp>
            <p:nvSpPr>
              <p:cNvPr id="44" name="Cube 4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Cube 4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Cube 4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Cube 4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Cube 4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Cube 4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Cube 4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Cube 5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Cube 5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Cube 5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4" name="Cube 143"/>
          <p:cNvSpPr>
            <a:spLocks noChangeAspect="1"/>
          </p:cNvSpPr>
          <p:nvPr/>
        </p:nvSpPr>
        <p:spPr>
          <a:xfrm>
            <a:off x="7546890" y="1600200"/>
            <a:ext cx="225510" cy="169944"/>
          </a:xfrm>
          <a:prstGeom prst="cube">
            <a:avLst/>
          </a:prstGeom>
          <a:solidFill>
            <a:srgbClr val="0078AE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5" name="Cube 144"/>
          <p:cNvSpPr>
            <a:spLocks noChangeAspect="1"/>
          </p:cNvSpPr>
          <p:nvPr/>
        </p:nvSpPr>
        <p:spPr>
          <a:xfrm>
            <a:off x="7889790" y="1600200"/>
            <a:ext cx="225510" cy="169944"/>
          </a:xfrm>
          <a:prstGeom prst="cube">
            <a:avLst/>
          </a:prstGeom>
          <a:solidFill>
            <a:srgbClr val="0078AE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342900" y="359158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sz="2800" dirty="0" smtClean="0">
                <a:solidFill>
                  <a:srgbClr val="E86D1F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</a:t>
            </a:r>
            <a:r>
              <a:rPr lang="en-US" sz="2800" dirty="0">
                <a:solidFill>
                  <a:schemeClr val="accent6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2800" dirty="0" smtClean="0">
                <a:solidFill>
                  <a:schemeClr val="accent6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		                  3	</a:t>
            </a:r>
            <a:r>
              <a:rPr lang="en-US" sz="2800" dirty="0">
                <a:solidFill>
                  <a:schemeClr val="accent6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6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 </a:t>
            </a:r>
            <a:r>
              <a:rPr lang="en-US" sz="2800" dirty="0">
                <a:solidFill>
                  <a:schemeClr val="accent6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5</a:t>
            </a:r>
            <a:r>
              <a:rPr lang="en-US" sz="2800" dirty="0" smtClean="0">
                <a:solidFill>
                  <a:schemeClr val="accent6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</a:t>
            </a:r>
          </a:p>
        </p:txBody>
      </p:sp>
      <p:grpSp>
        <p:nvGrpSpPr>
          <p:cNvPr id="149" name="Group 148"/>
          <p:cNvGrpSpPr/>
          <p:nvPr/>
        </p:nvGrpSpPr>
        <p:grpSpPr>
          <a:xfrm>
            <a:off x="5257800" y="3412203"/>
            <a:ext cx="228600" cy="1502697"/>
            <a:chOff x="4299570" y="1568785"/>
            <a:chExt cx="272430" cy="1729285"/>
          </a:xfrm>
        </p:grpSpPr>
        <p:sp>
          <p:nvSpPr>
            <p:cNvPr id="150" name="Cube 149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1" name="Cube 150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2" name="Cube 151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" name="Cube 152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" name="Cube 153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5" name="Cube 154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6" name="Cube 155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7" name="Cube 156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8" name="Cube 157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9" name="Cube 158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5600700" y="3412203"/>
            <a:ext cx="228600" cy="1502697"/>
            <a:chOff x="4299570" y="1568785"/>
            <a:chExt cx="272430" cy="1729285"/>
          </a:xfrm>
        </p:grpSpPr>
        <p:sp>
          <p:nvSpPr>
            <p:cNvPr id="161" name="Cube 160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2" name="Cube 161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3" name="Cube 162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" name="Cube 163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" name="Cube 164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" name="Cube 165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7" name="Cube 166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8" name="Cube 167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" name="Cube 168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" name="Cube 169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5943600" y="3412203"/>
            <a:ext cx="228600" cy="1502697"/>
            <a:chOff x="4299570" y="1568785"/>
            <a:chExt cx="272430" cy="1729285"/>
          </a:xfrm>
        </p:grpSpPr>
        <p:sp>
          <p:nvSpPr>
            <p:cNvPr id="172" name="Cube 171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3" name="Cube 172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4" name="Cube 173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" name="Cube 174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" name="Cube 175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" name="Cube 176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" name="Cube 177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" name="Cube 178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0" name="Cube 179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1" name="Cube 180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82" name="Cube 181"/>
          <p:cNvSpPr>
            <a:spLocks noChangeAspect="1"/>
          </p:cNvSpPr>
          <p:nvPr/>
        </p:nvSpPr>
        <p:spPr>
          <a:xfrm>
            <a:off x="7659645" y="34290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83" name="Group 182"/>
          <p:cNvGrpSpPr/>
          <p:nvPr/>
        </p:nvGrpSpPr>
        <p:grpSpPr>
          <a:xfrm>
            <a:off x="2628900" y="3314700"/>
            <a:ext cx="1371600" cy="1346200"/>
            <a:chOff x="6286500" y="1535657"/>
            <a:chExt cx="2329830" cy="1729285"/>
          </a:xfrm>
        </p:grpSpPr>
        <p:grpSp>
          <p:nvGrpSpPr>
            <p:cNvPr id="184" name="Group 183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</p:grpSpPr>
          <p:sp>
            <p:nvSpPr>
              <p:cNvPr id="284" name="Cube 28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Cube 28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Cube 28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Cube 28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Cube 28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Cube 28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Cube 28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1" name="Cube 29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Cube 29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Cube 29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</p:grpSpPr>
          <p:sp>
            <p:nvSpPr>
              <p:cNvPr id="274" name="Cube 27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Cube 27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Cube 27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Cube 27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Cube 27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Cube 27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Cube 27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1" name="Cube 28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Cube 28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Cube 28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6" name="Group 185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</p:grpSpPr>
          <p:sp>
            <p:nvSpPr>
              <p:cNvPr id="264" name="Cube 26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Cube 26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Cube 26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Cube 26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Cube 26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Cube 26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Cube 26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1" name="Cube 27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Cube 27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Cube 27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7" name="Group 186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</p:grpSpPr>
          <p:sp>
            <p:nvSpPr>
              <p:cNvPr id="254" name="Cube 25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Cube 25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Cube 25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Cube 25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Cube 25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Cube 25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Cube 25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1" name="Cube 26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Cube 26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Cube 26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" name="Group 187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</p:grpSpPr>
          <p:sp>
            <p:nvSpPr>
              <p:cNvPr id="244" name="Cube 24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Cube 24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Cube 24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Cube 24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Cube 24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Cube 24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Cube 24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Cube 25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Cube 25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Cube 25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9" name="Group 188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</p:grpSpPr>
          <p:sp>
            <p:nvSpPr>
              <p:cNvPr id="234" name="Cube 23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Cube 23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Cube 23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Cube 23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Cube 23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Cube 23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Cube 23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Cube 24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Cube 24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Cube 24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0" name="Group 189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</p:grpSpPr>
          <p:sp>
            <p:nvSpPr>
              <p:cNvPr id="224" name="Cube 22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Cube 22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Cube 22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Cube 22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Cube 22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Cube 22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Cube 22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Cube 23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Cube 23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Cube 23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1" name="Group 190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</p:grpSpPr>
          <p:sp>
            <p:nvSpPr>
              <p:cNvPr id="214" name="Cube 21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Cube 21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Cube 21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Cube 21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Cube 21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Cube 21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Cube 21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Cube 22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Cube 22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Cube 22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2" name="Group 191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</p:grpSpPr>
          <p:sp>
            <p:nvSpPr>
              <p:cNvPr id="204" name="Cube 20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Cube 20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Cube 20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Cube 20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Cube 20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Cube 20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Cube 20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Cube 21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Cube 21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Cube 21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3" name="Group 192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</p:grpSpPr>
          <p:sp>
            <p:nvSpPr>
              <p:cNvPr id="194" name="Cube 19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Cube 19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Cube 19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Cube 19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Cube 19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Cube 19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Cube 19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Cube 20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Cube 20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Cube 20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05" name="Group 404"/>
          <p:cNvGrpSpPr/>
          <p:nvPr/>
        </p:nvGrpSpPr>
        <p:grpSpPr>
          <a:xfrm>
            <a:off x="571500" y="3314700"/>
            <a:ext cx="1371600" cy="1346200"/>
            <a:chOff x="6286500" y="1535657"/>
            <a:chExt cx="2329830" cy="1729285"/>
          </a:xfrm>
        </p:grpSpPr>
        <p:grpSp>
          <p:nvGrpSpPr>
            <p:cNvPr id="406" name="Group 405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</p:grpSpPr>
          <p:sp>
            <p:nvSpPr>
              <p:cNvPr id="506" name="Cube 505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7" name="Cube 506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8" name="Cube 507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9" name="Cube 508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0" name="Cube 509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1" name="Cube 510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2" name="Cube 511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3" name="Cube 512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4" name="Cube 513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5" name="Cube 514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07" name="Group 406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</p:grpSpPr>
          <p:sp>
            <p:nvSpPr>
              <p:cNvPr id="496" name="Cube 495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7" name="Cube 496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8" name="Cube 497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9" name="Cube 498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0" name="Cube 499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1" name="Cube 500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2" name="Cube 501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3" name="Cube 502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4" name="Cube 503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5" name="Cube 504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08" name="Group 407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</p:grpSpPr>
          <p:sp>
            <p:nvSpPr>
              <p:cNvPr id="486" name="Cube 485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7" name="Cube 486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8" name="Cube 487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9" name="Cube 488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0" name="Cube 489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1" name="Cube 490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2" name="Cube 491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3" name="Cube 492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4" name="Cube 493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5" name="Cube 494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09" name="Group 408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</p:grpSpPr>
          <p:sp>
            <p:nvSpPr>
              <p:cNvPr id="476" name="Cube 475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7" name="Cube 476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8" name="Cube 477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9" name="Cube 478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0" name="Cube 479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1" name="Cube 480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2" name="Cube 481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3" name="Cube 482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4" name="Cube 483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5" name="Cube 484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10" name="Group 409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</p:grpSpPr>
          <p:sp>
            <p:nvSpPr>
              <p:cNvPr id="466" name="Cube 465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7" name="Cube 466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8" name="Cube 467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9" name="Cube 468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0" name="Cube 469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1" name="Cube 470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2" name="Cube 471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3" name="Cube 472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4" name="Cube 473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5" name="Cube 474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11" name="Group 410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</p:grpSpPr>
          <p:sp>
            <p:nvSpPr>
              <p:cNvPr id="456" name="Cube 455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7" name="Cube 456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8" name="Cube 457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9" name="Cube 458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0" name="Cube 459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1" name="Cube 460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2" name="Cube 461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3" name="Cube 462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4" name="Cube 463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5" name="Cube 464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12" name="Group 411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</p:grpSpPr>
          <p:sp>
            <p:nvSpPr>
              <p:cNvPr id="446" name="Cube 445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7" name="Cube 446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8" name="Cube 447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9" name="Cube 448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0" name="Cube 449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1" name="Cube 450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2" name="Cube 451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3" name="Cube 452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4" name="Cube 453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5" name="Cube 454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13" name="Group 412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</p:grpSpPr>
          <p:sp>
            <p:nvSpPr>
              <p:cNvPr id="436" name="Cube 435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7" name="Cube 436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8" name="Cube 437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9" name="Cube 438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0" name="Cube 439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1" name="Cube 440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2" name="Cube 441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3" name="Cube 442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4" name="Cube 443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5" name="Cube 444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14" name="Group 413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</p:grpSpPr>
          <p:sp>
            <p:nvSpPr>
              <p:cNvPr id="426" name="Cube 425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7" name="Cube 426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8" name="Cube 427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9" name="Cube 428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0" name="Cube 429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1" name="Cube 430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2" name="Cube 431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3" name="Cube 432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4" name="Cube 433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5" name="Cube 434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15" name="Group 414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</p:grpSpPr>
          <p:sp>
            <p:nvSpPr>
              <p:cNvPr id="416" name="Cube 415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7" name="Cube 416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8" name="Cube 417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9" name="Cube 418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0" name="Cube 419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1" name="Cube 420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2" name="Cube 421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3" name="Cube 422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4" name="Cube 423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5" name="Cube 424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16" name="Cube 515"/>
          <p:cNvSpPr>
            <a:spLocks noChangeAspect="1"/>
          </p:cNvSpPr>
          <p:nvPr/>
        </p:nvSpPr>
        <p:spPr>
          <a:xfrm>
            <a:off x="8117618" y="34290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7" name="Cube 516"/>
          <p:cNvSpPr>
            <a:spLocks noChangeAspect="1"/>
          </p:cNvSpPr>
          <p:nvPr/>
        </p:nvSpPr>
        <p:spPr>
          <a:xfrm>
            <a:off x="8575590" y="34290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8" name="Cube 517"/>
          <p:cNvSpPr>
            <a:spLocks noChangeAspect="1"/>
          </p:cNvSpPr>
          <p:nvPr/>
        </p:nvSpPr>
        <p:spPr>
          <a:xfrm>
            <a:off x="7201673" y="3445797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9" name="Cube 518"/>
          <p:cNvSpPr>
            <a:spLocks noChangeAspect="1"/>
          </p:cNvSpPr>
          <p:nvPr/>
        </p:nvSpPr>
        <p:spPr>
          <a:xfrm>
            <a:off x="6743700" y="3445797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0" name="Text Placeholder 2"/>
          <p:cNvSpPr txBox="1">
            <a:spLocks/>
          </p:cNvSpPr>
          <p:nvPr/>
        </p:nvSpPr>
        <p:spPr bwMode="auto">
          <a:xfrm>
            <a:off x="1028700" y="48488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E86D1F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521" name="Text Placeholder 2"/>
          <p:cNvSpPr txBox="1">
            <a:spLocks/>
          </p:cNvSpPr>
          <p:nvPr/>
        </p:nvSpPr>
        <p:spPr bwMode="auto">
          <a:xfrm>
            <a:off x="4343400" y="48488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522" name="Text Placeholder 2"/>
          <p:cNvSpPr txBox="1">
            <a:spLocks/>
          </p:cNvSpPr>
          <p:nvPr/>
        </p:nvSpPr>
        <p:spPr bwMode="auto">
          <a:xfrm>
            <a:off x="6515100" y="48488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8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1600" y="1943100"/>
            <a:ext cx="685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2800" dirty="0" smtClean="0">
                <a:solidFill>
                  <a:schemeClr val="accent1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1                        2	</a:t>
            </a:r>
            <a:r>
              <a:rPr lang="en-US" sz="2800" dirty="0">
                <a:solidFill>
                  <a:schemeClr val="accent1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 3</a:t>
            </a:r>
          </a:p>
        </p:txBody>
      </p:sp>
      <p:sp>
        <p:nvSpPr>
          <p:cNvPr id="524" name="Text Placeholder 2"/>
          <p:cNvSpPr txBox="1">
            <a:spLocks/>
          </p:cNvSpPr>
          <p:nvPr/>
        </p:nvSpPr>
        <p:spPr bwMode="auto">
          <a:xfrm>
            <a:off x="4000500" y="238163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358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4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1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1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1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1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5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5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5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5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2" grpId="0" animBg="1"/>
      <p:bldP spid="32" grpId="1" animBg="1"/>
      <p:bldP spid="144" grpId="0" animBg="1"/>
      <p:bldP spid="144" grpId="1" animBg="1"/>
      <p:bldP spid="145" grpId="0" animBg="1"/>
      <p:bldP spid="145" grpId="1" animBg="1"/>
      <p:bldP spid="146" grpId="0"/>
      <p:bldP spid="146" grpId="1"/>
      <p:bldP spid="182" grpId="0" animBg="1"/>
      <p:bldP spid="182" grpId="1" animBg="1"/>
      <p:bldP spid="516" grpId="0" animBg="1"/>
      <p:bldP spid="516" grpId="1" animBg="1"/>
      <p:bldP spid="517" grpId="0" animBg="1"/>
      <p:bldP spid="517" grpId="1" animBg="1"/>
      <p:bldP spid="518" grpId="0" animBg="1"/>
      <p:bldP spid="518" grpId="1" animBg="1"/>
      <p:bldP spid="519" grpId="0" animBg="1"/>
      <p:bldP spid="519" grpId="1" animBg="1"/>
      <p:bldP spid="520" grpId="0" build="p"/>
      <p:bldP spid="521" grpId="0" build="p"/>
      <p:bldP spid="522" grpId="0" build="p"/>
      <p:bldP spid="9" grpId="0"/>
      <p:bldP spid="9" grpId="1"/>
      <p:bldP spid="52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1485901"/>
            <a:ext cx="73152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add together two three-digit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base ten blocks.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5647</TotalTime>
  <Words>482</Words>
  <Application>Microsoft Office PowerPoint</Application>
  <PresentationFormat>On-screen Show (16:10)</PresentationFormat>
  <Paragraphs>55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Courier New</vt:lpstr>
      <vt:lpstr>MS PGothic</vt:lpstr>
      <vt:lpstr>Wingdings</vt:lpstr>
      <vt:lpstr>Orly's Font</vt:lpstr>
      <vt:lpstr>Calibri</vt:lpstr>
      <vt:lpstr>Verdana</vt:lpstr>
      <vt:lpstr>Orly's Font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273</cp:revision>
  <dcterms:created xsi:type="dcterms:W3CDTF">2011-06-12T17:04:43Z</dcterms:created>
  <dcterms:modified xsi:type="dcterms:W3CDTF">2015-06-07T13:35:57Z</dcterms:modified>
</cp:coreProperties>
</file>